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897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4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ownloads\Конструктор (1)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6" y="116632"/>
            <a:ext cx="9108534" cy="683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\Downloads\Конструктор (1)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ownloads\Конструктор (1)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я\Downloads\Конструктор (1)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я\Downloads\Конструктор (1)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я\Downloads\Конструктор (1)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я\Downloads\Конструктор (1)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я\Downloads\Конструктор (1)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</cp:revision>
  <dcterms:created xsi:type="dcterms:W3CDTF">2019-04-03T08:42:16Z</dcterms:created>
  <dcterms:modified xsi:type="dcterms:W3CDTF">2019-04-03T08:48:34Z</dcterms:modified>
</cp:coreProperties>
</file>